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6E99F-1817-42DC-BEE2-C03C9AA24FC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BCF454-5CDD-4ED7-8F30-4E3EF206B3FF}">
      <dgm:prSet phldrT="[Text]"/>
      <dgm:spPr/>
      <dgm:t>
        <a:bodyPr/>
        <a:lstStyle/>
        <a:p>
          <a:r>
            <a:rPr lang="en-GB" dirty="0"/>
            <a:t>Purpose </a:t>
          </a:r>
        </a:p>
      </dgm:t>
    </dgm:pt>
    <dgm:pt modelId="{9267768E-8CD7-4F7A-8552-11594DAA8712}" type="parTrans" cxnId="{70102897-CB71-4296-B11A-A536225F53A7}">
      <dgm:prSet/>
      <dgm:spPr/>
      <dgm:t>
        <a:bodyPr/>
        <a:lstStyle/>
        <a:p>
          <a:endParaRPr lang="en-GB"/>
        </a:p>
      </dgm:t>
    </dgm:pt>
    <dgm:pt modelId="{CDBEB63E-DA3A-4C3E-8723-F60A26EFE3B2}" type="sibTrans" cxnId="{70102897-CB71-4296-B11A-A536225F53A7}">
      <dgm:prSet/>
      <dgm:spPr/>
      <dgm:t>
        <a:bodyPr/>
        <a:lstStyle/>
        <a:p>
          <a:endParaRPr lang="en-GB"/>
        </a:p>
      </dgm:t>
    </dgm:pt>
    <dgm:pt modelId="{E846D1E7-2981-4B07-948B-27B70ED6F231}">
      <dgm:prSet phldrT="[Text]"/>
      <dgm:spPr/>
      <dgm:t>
        <a:bodyPr/>
        <a:lstStyle/>
        <a:p>
          <a:r>
            <a:rPr lang="en-GB" dirty="0"/>
            <a:t>Area of work 1 </a:t>
          </a:r>
        </a:p>
      </dgm:t>
    </dgm:pt>
    <dgm:pt modelId="{E825FB37-39BF-40F6-9F43-FA9063D8BA5A}" type="parTrans" cxnId="{39E8CC29-A30D-439C-98C8-80770F49B7FA}">
      <dgm:prSet/>
      <dgm:spPr/>
      <dgm:t>
        <a:bodyPr/>
        <a:lstStyle/>
        <a:p>
          <a:endParaRPr lang="en-GB"/>
        </a:p>
      </dgm:t>
    </dgm:pt>
    <dgm:pt modelId="{0BD21E8E-4A37-45F0-8854-3CD5D8712066}" type="sibTrans" cxnId="{39E8CC29-A30D-439C-98C8-80770F49B7FA}">
      <dgm:prSet/>
      <dgm:spPr/>
      <dgm:t>
        <a:bodyPr/>
        <a:lstStyle/>
        <a:p>
          <a:endParaRPr lang="en-GB"/>
        </a:p>
      </dgm:t>
    </dgm:pt>
    <dgm:pt modelId="{52AD791A-E55C-4969-9DD6-8197D5EC79E6}">
      <dgm:prSet phldrT="[Text]"/>
      <dgm:spPr/>
      <dgm:t>
        <a:bodyPr/>
        <a:lstStyle/>
        <a:p>
          <a:r>
            <a:rPr lang="en-GB" dirty="0"/>
            <a:t>Area of work 2 </a:t>
          </a:r>
        </a:p>
      </dgm:t>
    </dgm:pt>
    <dgm:pt modelId="{5C4D6E67-8C3D-43AC-9F0C-771A98E9E6ED}" type="parTrans" cxnId="{F57AF046-E8B4-4EAD-A0C0-8FC0DE27A822}">
      <dgm:prSet/>
      <dgm:spPr/>
      <dgm:t>
        <a:bodyPr/>
        <a:lstStyle/>
        <a:p>
          <a:endParaRPr lang="en-GB"/>
        </a:p>
      </dgm:t>
    </dgm:pt>
    <dgm:pt modelId="{F257051E-F577-4AA1-8B7E-28AAA305AC0C}" type="sibTrans" cxnId="{F57AF046-E8B4-4EAD-A0C0-8FC0DE27A822}">
      <dgm:prSet/>
      <dgm:spPr/>
      <dgm:t>
        <a:bodyPr/>
        <a:lstStyle/>
        <a:p>
          <a:endParaRPr lang="en-GB"/>
        </a:p>
      </dgm:t>
    </dgm:pt>
    <dgm:pt modelId="{334519DE-DB27-4521-ABBD-AACCF1860262}">
      <dgm:prSet phldrT="[Text]"/>
      <dgm:spPr/>
      <dgm:t>
        <a:bodyPr/>
        <a:lstStyle/>
        <a:p>
          <a:r>
            <a:rPr lang="en-GB" dirty="0"/>
            <a:t>Area of work 3 </a:t>
          </a:r>
        </a:p>
      </dgm:t>
    </dgm:pt>
    <dgm:pt modelId="{6BA47A8D-2724-44DF-A5DB-359D35612201}" type="parTrans" cxnId="{EA295A59-FAF8-410A-B257-DD66F79B36F1}">
      <dgm:prSet/>
      <dgm:spPr/>
      <dgm:t>
        <a:bodyPr/>
        <a:lstStyle/>
        <a:p>
          <a:endParaRPr lang="en-GB"/>
        </a:p>
      </dgm:t>
    </dgm:pt>
    <dgm:pt modelId="{0A1AE5F6-DAFA-4547-9C99-A41B7F13AB15}" type="sibTrans" cxnId="{EA295A59-FAF8-410A-B257-DD66F79B36F1}">
      <dgm:prSet/>
      <dgm:spPr/>
      <dgm:t>
        <a:bodyPr/>
        <a:lstStyle/>
        <a:p>
          <a:endParaRPr lang="en-GB"/>
        </a:p>
      </dgm:t>
    </dgm:pt>
    <dgm:pt modelId="{8E73C050-0585-4773-B080-7D3C29FD0C84}">
      <dgm:prSet/>
      <dgm:spPr/>
      <dgm:t>
        <a:bodyPr/>
        <a:lstStyle/>
        <a:p>
          <a:r>
            <a:rPr lang="en-GB" dirty="0"/>
            <a:t>Add as necessary </a:t>
          </a:r>
        </a:p>
      </dgm:t>
    </dgm:pt>
    <dgm:pt modelId="{FAEE2AEC-5ABE-45D8-AE7E-EDAB2C90395A}" type="parTrans" cxnId="{676D1FFB-F388-4E88-ACC4-6F2217DD80DE}">
      <dgm:prSet/>
      <dgm:spPr/>
      <dgm:t>
        <a:bodyPr/>
        <a:lstStyle/>
        <a:p>
          <a:endParaRPr lang="en-GB"/>
        </a:p>
      </dgm:t>
    </dgm:pt>
    <dgm:pt modelId="{F7476694-ACC8-4FCC-B5EF-A93061C2CBC2}" type="sibTrans" cxnId="{676D1FFB-F388-4E88-ACC4-6F2217DD80DE}">
      <dgm:prSet/>
      <dgm:spPr/>
      <dgm:t>
        <a:bodyPr/>
        <a:lstStyle/>
        <a:p>
          <a:endParaRPr lang="en-GB"/>
        </a:p>
      </dgm:t>
    </dgm:pt>
    <dgm:pt modelId="{1DBD311E-2197-4663-AFF6-E2A5F17C35A6}" type="pres">
      <dgm:prSet presAssocID="{CD16E99F-1817-42DC-BEE2-C03C9AA24FC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29ACAA-B841-4E1E-9502-12133A6C6BB9}" type="pres">
      <dgm:prSet presAssocID="{6FBCF454-5CDD-4ED7-8F30-4E3EF206B3FF}" presName="root1" presStyleCnt="0"/>
      <dgm:spPr/>
    </dgm:pt>
    <dgm:pt modelId="{457979FC-CE60-4CCF-B9C1-C938B4D70ECE}" type="pres">
      <dgm:prSet presAssocID="{6FBCF454-5CDD-4ED7-8F30-4E3EF206B3FF}" presName="LevelOneTextNode" presStyleLbl="node0" presStyleIdx="0" presStyleCnt="1">
        <dgm:presLayoutVars>
          <dgm:chPref val="3"/>
        </dgm:presLayoutVars>
      </dgm:prSet>
      <dgm:spPr/>
    </dgm:pt>
    <dgm:pt modelId="{87E4F672-874D-4199-A334-2A8DD94BDF8C}" type="pres">
      <dgm:prSet presAssocID="{6FBCF454-5CDD-4ED7-8F30-4E3EF206B3FF}" presName="level2hierChild" presStyleCnt="0"/>
      <dgm:spPr/>
    </dgm:pt>
    <dgm:pt modelId="{3096053B-3C82-4FCE-A05E-26451115C1F2}" type="pres">
      <dgm:prSet presAssocID="{E825FB37-39BF-40F6-9F43-FA9063D8BA5A}" presName="conn2-1" presStyleLbl="parChTrans1D2" presStyleIdx="0" presStyleCnt="4"/>
      <dgm:spPr/>
    </dgm:pt>
    <dgm:pt modelId="{8127EA97-72E6-4CF5-8ECF-34D4A366FA0E}" type="pres">
      <dgm:prSet presAssocID="{E825FB37-39BF-40F6-9F43-FA9063D8BA5A}" presName="connTx" presStyleLbl="parChTrans1D2" presStyleIdx="0" presStyleCnt="4"/>
      <dgm:spPr/>
    </dgm:pt>
    <dgm:pt modelId="{D962CBC0-C537-4F70-AC04-4CFBAB7A12EB}" type="pres">
      <dgm:prSet presAssocID="{E846D1E7-2981-4B07-948B-27B70ED6F231}" presName="root2" presStyleCnt="0"/>
      <dgm:spPr/>
    </dgm:pt>
    <dgm:pt modelId="{A1702C90-A8E8-43C9-8FE4-27ADE217C2EB}" type="pres">
      <dgm:prSet presAssocID="{E846D1E7-2981-4B07-948B-27B70ED6F231}" presName="LevelTwoTextNode" presStyleLbl="node2" presStyleIdx="0" presStyleCnt="4">
        <dgm:presLayoutVars>
          <dgm:chPref val="3"/>
        </dgm:presLayoutVars>
      </dgm:prSet>
      <dgm:spPr/>
    </dgm:pt>
    <dgm:pt modelId="{75C4EF83-FEE3-4FC0-8F95-4ECB76976875}" type="pres">
      <dgm:prSet presAssocID="{E846D1E7-2981-4B07-948B-27B70ED6F231}" presName="level3hierChild" presStyleCnt="0"/>
      <dgm:spPr/>
    </dgm:pt>
    <dgm:pt modelId="{F652CBAF-F3D5-4FE8-A8E8-8E1F326AEE4A}" type="pres">
      <dgm:prSet presAssocID="{5C4D6E67-8C3D-43AC-9F0C-771A98E9E6ED}" presName="conn2-1" presStyleLbl="parChTrans1D2" presStyleIdx="1" presStyleCnt="4"/>
      <dgm:spPr/>
    </dgm:pt>
    <dgm:pt modelId="{5739F6FE-BCBD-4862-9864-79D3724BE53E}" type="pres">
      <dgm:prSet presAssocID="{5C4D6E67-8C3D-43AC-9F0C-771A98E9E6ED}" presName="connTx" presStyleLbl="parChTrans1D2" presStyleIdx="1" presStyleCnt="4"/>
      <dgm:spPr/>
    </dgm:pt>
    <dgm:pt modelId="{431F3CB7-D73E-4EA0-8BE2-2F98279B7B6D}" type="pres">
      <dgm:prSet presAssocID="{52AD791A-E55C-4969-9DD6-8197D5EC79E6}" presName="root2" presStyleCnt="0"/>
      <dgm:spPr/>
    </dgm:pt>
    <dgm:pt modelId="{F74337C5-6DD8-4505-A32B-D990678E7B8E}" type="pres">
      <dgm:prSet presAssocID="{52AD791A-E55C-4969-9DD6-8197D5EC79E6}" presName="LevelTwoTextNode" presStyleLbl="node2" presStyleIdx="1" presStyleCnt="4">
        <dgm:presLayoutVars>
          <dgm:chPref val="3"/>
        </dgm:presLayoutVars>
      </dgm:prSet>
      <dgm:spPr/>
    </dgm:pt>
    <dgm:pt modelId="{CE97848D-58C9-4AE8-BFA3-F4C4CAE9AE4E}" type="pres">
      <dgm:prSet presAssocID="{52AD791A-E55C-4969-9DD6-8197D5EC79E6}" presName="level3hierChild" presStyleCnt="0"/>
      <dgm:spPr/>
    </dgm:pt>
    <dgm:pt modelId="{A47C6B76-9CFA-4253-846C-DAEE9959A8B7}" type="pres">
      <dgm:prSet presAssocID="{6BA47A8D-2724-44DF-A5DB-359D35612201}" presName="conn2-1" presStyleLbl="parChTrans1D2" presStyleIdx="2" presStyleCnt="4"/>
      <dgm:spPr/>
    </dgm:pt>
    <dgm:pt modelId="{053C0877-E8DE-4936-B1DB-2BB3D2CBA4DB}" type="pres">
      <dgm:prSet presAssocID="{6BA47A8D-2724-44DF-A5DB-359D35612201}" presName="connTx" presStyleLbl="parChTrans1D2" presStyleIdx="2" presStyleCnt="4"/>
      <dgm:spPr/>
    </dgm:pt>
    <dgm:pt modelId="{E8D33E04-6194-4858-BC27-75B4B5FE5084}" type="pres">
      <dgm:prSet presAssocID="{334519DE-DB27-4521-ABBD-AACCF1860262}" presName="root2" presStyleCnt="0"/>
      <dgm:spPr/>
    </dgm:pt>
    <dgm:pt modelId="{957E635C-37E9-42A7-BA70-5A7CFE097175}" type="pres">
      <dgm:prSet presAssocID="{334519DE-DB27-4521-ABBD-AACCF1860262}" presName="LevelTwoTextNode" presStyleLbl="node2" presStyleIdx="2" presStyleCnt="4">
        <dgm:presLayoutVars>
          <dgm:chPref val="3"/>
        </dgm:presLayoutVars>
      </dgm:prSet>
      <dgm:spPr/>
    </dgm:pt>
    <dgm:pt modelId="{12017FE9-03D4-4BFE-A538-394DC75FA10E}" type="pres">
      <dgm:prSet presAssocID="{334519DE-DB27-4521-ABBD-AACCF1860262}" presName="level3hierChild" presStyleCnt="0"/>
      <dgm:spPr/>
    </dgm:pt>
    <dgm:pt modelId="{CC5E4C16-A00C-4BD6-AAC3-4AD56CE4C5BC}" type="pres">
      <dgm:prSet presAssocID="{FAEE2AEC-5ABE-45D8-AE7E-EDAB2C90395A}" presName="conn2-1" presStyleLbl="parChTrans1D2" presStyleIdx="3" presStyleCnt="4"/>
      <dgm:spPr/>
    </dgm:pt>
    <dgm:pt modelId="{CB3CD399-59D4-4CAB-9C5D-F2120322A334}" type="pres">
      <dgm:prSet presAssocID="{FAEE2AEC-5ABE-45D8-AE7E-EDAB2C90395A}" presName="connTx" presStyleLbl="parChTrans1D2" presStyleIdx="3" presStyleCnt="4"/>
      <dgm:spPr/>
    </dgm:pt>
    <dgm:pt modelId="{2D471880-82A2-43FB-A6C7-1502C1BBCC22}" type="pres">
      <dgm:prSet presAssocID="{8E73C050-0585-4773-B080-7D3C29FD0C84}" presName="root2" presStyleCnt="0"/>
      <dgm:spPr/>
    </dgm:pt>
    <dgm:pt modelId="{930C0B43-6853-4355-AF16-C35B125EDA89}" type="pres">
      <dgm:prSet presAssocID="{8E73C050-0585-4773-B080-7D3C29FD0C84}" presName="LevelTwoTextNode" presStyleLbl="node2" presStyleIdx="3" presStyleCnt="4">
        <dgm:presLayoutVars>
          <dgm:chPref val="3"/>
        </dgm:presLayoutVars>
      </dgm:prSet>
      <dgm:spPr/>
    </dgm:pt>
    <dgm:pt modelId="{1731A6F2-9CE5-4B36-93F2-CEDCE078D607}" type="pres">
      <dgm:prSet presAssocID="{8E73C050-0585-4773-B080-7D3C29FD0C84}" presName="level3hierChild" presStyleCnt="0"/>
      <dgm:spPr/>
    </dgm:pt>
  </dgm:ptLst>
  <dgm:cxnLst>
    <dgm:cxn modelId="{979ADB04-ED72-4687-9C55-CB873F5340E7}" type="presOf" srcId="{8E73C050-0585-4773-B080-7D3C29FD0C84}" destId="{930C0B43-6853-4355-AF16-C35B125EDA89}" srcOrd="0" destOrd="0" presId="urn:microsoft.com/office/officeart/2008/layout/HorizontalMultiLevelHierarchy"/>
    <dgm:cxn modelId="{550DA105-C55B-4A26-915A-6E4DEBA0A996}" type="presOf" srcId="{5C4D6E67-8C3D-43AC-9F0C-771A98E9E6ED}" destId="{F652CBAF-F3D5-4FE8-A8E8-8E1F326AEE4A}" srcOrd="0" destOrd="0" presId="urn:microsoft.com/office/officeart/2008/layout/HorizontalMultiLevelHierarchy"/>
    <dgm:cxn modelId="{A8BC131B-DF53-4DFC-878E-7DA9150FED83}" type="presOf" srcId="{334519DE-DB27-4521-ABBD-AACCF1860262}" destId="{957E635C-37E9-42A7-BA70-5A7CFE097175}" srcOrd="0" destOrd="0" presId="urn:microsoft.com/office/officeart/2008/layout/HorizontalMultiLevelHierarchy"/>
    <dgm:cxn modelId="{39E8CC29-A30D-439C-98C8-80770F49B7FA}" srcId="{6FBCF454-5CDD-4ED7-8F30-4E3EF206B3FF}" destId="{E846D1E7-2981-4B07-948B-27B70ED6F231}" srcOrd="0" destOrd="0" parTransId="{E825FB37-39BF-40F6-9F43-FA9063D8BA5A}" sibTransId="{0BD21E8E-4A37-45F0-8854-3CD5D8712066}"/>
    <dgm:cxn modelId="{8F035A5F-5D9F-419A-9D46-57B82526E4EE}" type="presOf" srcId="{CD16E99F-1817-42DC-BEE2-C03C9AA24FCD}" destId="{1DBD311E-2197-4663-AFF6-E2A5F17C35A6}" srcOrd="0" destOrd="0" presId="urn:microsoft.com/office/officeart/2008/layout/HorizontalMultiLevelHierarchy"/>
    <dgm:cxn modelId="{F57AF046-E8B4-4EAD-A0C0-8FC0DE27A822}" srcId="{6FBCF454-5CDD-4ED7-8F30-4E3EF206B3FF}" destId="{52AD791A-E55C-4969-9DD6-8197D5EC79E6}" srcOrd="1" destOrd="0" parTransId="{5C4D6E67-8C3D-43AC-9F0C-771A98E9E6ED}" sibTransId="{F257051E-F577-4AA1-8B7E-28AAA305AC0C}"/>
    <dgm:cxn modelId="{EEC7CF48-FEA5-4BAC-B945-A30AC2E9D2E4}" type="presOf" srcId="{FAEE2AEC-5ABE-45D8-AE7E-EDAB2C90395A}" destId="{CB3CD399-59D4-4CAB-9C5D-F2120322A334}" srcOrd="1" destOrd="0" presId="urn:microsoft.com/office/officeart/2008/layout/HorizontalMultiLevelHierarchy"/>
    <dgm:cxn modelId="{77396074-CA40-4696-941A-31858BFAEF6E}" type="presOf" srcId="{E825FB37-39BF-40F6-9F43-FA9063D8BA5A}" destId="{3096053B-3C82-4FCE-A05E-26451115C1F2}" srcOrd="0" destOrd="0" presId="urn:microsoft.com/office/officeart/2008/layout/HorizontalMultiLevelHierarchy"/>
    <dgm:cxn modelId="{FE852F55-674A-40FC-8358-7C508396B3EF}" type="presOf" srcId="{5C4D6E67-8C3D-43AC-9F0C-771A98E9E6ED}" destId="{5739F6FE-BCBD-4862-9864-79D3724BE53E}" srcOrd="1" destOrd="0" presId="urn:microsoft.com/office/officeart/2008/layout/HorizontalMultiLevelHierarchy"/>
    <dgm:cxn modelId="{EA295A59-FAF8-410A-B257-DD66F79B36F1}" srcId="{6FBCF454-5CDD-4ED7-8F30-4E3EF206B3FF}" destId="{334519DE-DB27-4521-ABBD-AACCF1860262}" srcOrd="2" destOrd="0" parTransId="{6BA47A8D-2724-44DF-A5DB-359D35612201}" sibTransId="{0A1AE5F6-DAFA-4547-9C99-A41B7F13AB15}"/>
    <dgm:cxn modelId="{90E3F87A-1F42-4FA3-B78C-C92BBD18F3ED}" type="presOf" srcId="{52AD791A-E55C-4969-9DD6-8197D5EC79E6}" destId="{F74337C5-6DD8-4505-A32B-D990678E7B8E}" srcOrd="0" destOrd="0" presId="urn:microsoft.com/office/officeart/2008/layout/HorizontalMultiLevelHierarchy"/>
    <dgm:cxn modelId="{667F217C-00B4-4C81-9318-435FB183D97B}" type="presOf" srcId="{FAEE2AEC-5ABE-45D8-AE7E-EDAB2C90395A}" destId="{CC5E4C16-A00C-4BD6-AAC3-4AD56CE4C5BC}" srcOrd="0" destOrd="0" presId="urn:microsoft.com/office/officeart/2008/layout/HorizontalMultiLevelHierarchy"/>
    <dgm:cxn modelId="{4186AB81-498D-4A01-B919-90481E66FAF8}" type="presOf" srcId="{E825FB37-39BF-40F6-9F43-FA9063D8BA5A}" destId="{8127EA97-72E6-4CF5-8ECF-34D4A366FA0E}" srcOrd="1" destOrd="0" presId="urn:microsoft.com/office/officeart/2008/layout/HorizontalMultiLevelHierarchy"/>
    <dgm:cxn modelId="{8F6FF285-4617-4F91-9375-90275BB12CE4}" type="presOf" srcId="{6BA47A8D-2724-44DF-A5DB-359D35612201}" destId="{A47C6B76-9CFA-4253-846C-DAEE9959A8B7}" srcOrd="0" destOrd="0" presId="urn:microsoft.com/office/officeart/2008/layout/HorizontalMultiLevelHierarchy"/>
    <dgm:cxn modelId="{70102897-CB71-4296-B11A-A536225F53A7}" srcId="{CD16E99F-1817-42DC-BEE2-C03C9AA24FCD}" destId="{6FBCF454-5CDD-4ED7-8F30-4E3EF206B3FF}" srcOrd="0" destOrd="0" parTransId="{9267768E-8CD7-4F7A-8552-11594DAA8712}" sibTransId="{CDBEB63E-DA3A-4C3E-8723-F60A26EFE3B2}"/>
    <dgm:cxn modelId="{4151CAB9-A3C6-4BAC-B343-D686069BA597}" type="presOf" srcId="{E846D1E7-2981-4B07-948B-27B70ED6F231}" destId="{A1702C90-A8E8-43C9-8FE4-27ADE217C2EB}" srcOrd="0" destOrd="0" presId="urn:microsoft.com/office/officeart/2008/layout/HorizontalMultiLevelHierarchy"/>
    <dgm:cxn modelId="{4F5A53F5-B042-4AC6-A5AA-1FB61A693CD6}" type="presOf" srcId="{6BA47A8D-2724-44DF-A5DB-359D35612201}" destId="{053C0877-E8DE-4936-B1DB-2BB3D2CBA4DB}" srcOrd="1" destOrd="0" presId="urn:microsoft.com/office/officeart/2008/layout/HorizontalMultiLevelHierarchy"/>
    <dgm:cxn modelId="{676D1FFB-F388-4E88-ACC4-6F2217DD80DE}" srcId="{6FBCF454-5CDD-4ED7-8F30-4E3EF206B3FF}" destId="{8E73C050-0585-4773-B080-7D3C29FD0C84}" srcOrd="3" destOrd="0" parTransId="{FAEE2AEC-5ABE-45D8-AE7E-EDAB2C90395A}" sibTransId="{F7476694-ACC8-4FCC-B5EF-A93061C2CBC2}"/>
    <dgm:cxn modelId="{B0261EFF-4AAA-4FA8-B184-50EB586C3C0B}" type="presOf" srcId="{6FBCF454-5CDD-4ED7-8F30-4E3EF206B3FF}" destId="{457979FC-CE60-4CCF-B9C1-C938B4D70ECE}" srcOrd="0" destOrd="0" presId="urn:microsoft.com/office/officeart/2008/layout/HorizontalMultiLevelHierarchy"/>
    <dgm:cxn modelId="{0F54F7E9-0FB6-4D26-AAC5-8FEBA93C29B5}" type="presParOf" srcId="{1DBD311E-2197-4663-AFF6-E2A5F17C35A6}" destId="{7329ACAA-B841-4E1E-9502-12133A6C6BB9}" srcOrd="0" destOrd="0" presId="urn:microsoft.com/office/officeart/2008/layout/HorizontalMultiLevelHierarchy"/>
    <dgm:cxn modelId="{6417B3F9-2821-4047-AE2B-081FD3249D03}" type="presParOf" srcId="{7329ACAA-B841-4E1E-9502-12133A6C6BB9}" destId="{457979FC-CE60-4CCF-B9C1-C938B4D70ECE}" srcOrd="0" destOrd="0" presId="urn:microsoft.com/office/officeart/2008/layout/HorizontalMultiLevelHierarchy"/>
    <dgm:cxn modelId="{026C3BB5-C33E-4526-B914-164D00B90FB6}" type="presParOf" srcId="{7329ACAA-B841-4E1E-9502-12133A6C6BB9}" destId="{87E4F672-874D-4199-A334-2A8DD94BDF8C}" srcOrd="1" destOrd="0" presId="urn:microsoft.com/office/officeart/2008/layout/HorizontalMultiLevelHierarchy"/>
    <dgm:cxn modelId="{ADA243E1-3430-4632-ADD4-F3A72078F76B}" type="presParOf" srcId="{87E4F672-874D-4199-A334-2A8DD94BDF8C}" destId="{3096053B-3C82-4FCE-A05E-26451115C1F2}" srcOrd="0" destOrd="0" presId="urn:microsoft.com/office/officeart/2008/layout/HorizontalMultiLevelHierarchy"/>
    <dgm:cxn modelId="{AF27A307-FB8F-4F74-9643-0E9D26227D3E}" type="presParOf" srcId="{3096053B-3C82-4FCE-A05E-26451115C1F2}" destId="{8127EA97-72E6-4CF5-8ECF-34D4A366FA0E}" srcOrd="0" destOrd="0" presId="urn:microsoft.com/office/officeart/2008/layout/HorizontalMultiLevelHierarchy"/>
    <dgm:cxn modelId="{F733735E-55A8-4AD1-A258-3C0E20711544}" type="presParOf" srcId="{87E4F672-874D-4199-A334-2A8DD94BDF8C}" destId="{D962CBC0-C537-4F70-AC04-4CFBAB7A12EB}" srcOrd="1" destOrd="0" presId="urn:microsoft.com/office/officeart/2008/layout/HorizontalMultiLevelHierarchy"/>
    <dgm:cxn modelId="{40A8830B-D566-45CE-B2DE-7107F29BFA60}" type="presParOf" srcId="{D962CBC0-C537-4F70-AC04-4CFBAB7A12EB}" destId="{A1702C90-A8E8-43C9-8FE4-27ADE217C2EB}" srcOrd="0" destOrd="0" presId="urn:microsoft.com/office/officeart/2008/layout/HorizontalMultiLevelHierarchy"/>
    <dgm:cxn modelId="{4119ADC6-97DA-492D-A10B-3856E089E9A6}" type="presParOf" srcId="{D962CBC0-C537-4F70-AC04-4CFBAB7A12EB}" destId="{75C4EF83-FEE3-4FC0-8F95-4ECB76976875}" srcOrd="1" destOrd="0" presId="urn:microsoft.com/office/officeart/2008/layout/HorizontalMultiLevelHierarchy"/>
    <dgm:cxn modelId="{E54E1889-A98D-47C2-A1A0-DF4E4D6AE321}" type="presParOf" srcId="{87E4F672-874D-4199-A334-2A8DD94BDF8C}" destId="{F652CBAF-F3D5-4FE8-A8E8-8E1F326AEE4A}" srcOrd="2" destOrd="0" presId="urn:microsoft.com/office/officeart/2008/layout/HorizontalMultiLevelHierarchy"/>
    <dgm:cxn modelId="{565E7A2E-7526-40DA-AD5A-820F71AE9D92}" type="presParOf" srcId="{F652CBAF-F3D5-4FE8-A8E8-8E1F326AEE4A}" destId="{5739F6FE-BCBD-4862-9864-79D3724BE53E}" srcOrd="0" destOrd="0" presId="urn:microsoft.com/office/officeart/2008/layout/HorizontalMultiLevelHierarchy"/>
    <dgm:cxn modelId="{95713337-AAAC-4FC5-862F-2FF6A92319D5}" type="presParOf" srcId="{87E4F672-874D-4199-A334-2A8DD94BDF8C}" destId="{431F3CB7-D73E-4EA0-8BE2-2F98279B7B6D}" srcOrd="3" destOrd="0" presId="urn:microsoft.com/office/officeart/2008/layout/HorizontalMultiLevelHierarchy"/>
    <dgm:cxn modelId="{1DD9EDC1-E4F5-49A1-B134-91CEE4FFB8A8}" type="presParOf" srcId="{431F3CB7-D73E-4EA0-8BE2-2F98279B7B6D}" destId="{F74337C5-6DD8-4505-A32B-D990678E7B8E}" srcOrd="0" destOrd="0" presId="urn:microsoft.com/office/officeart/2008/layout/HorizontalMultiLevelHierarchy"/>
    <dgm:cxn modelId="{962D4DED-7E2F-4651-8929-EA7BAB77F3D5}" type="presParOf" srcId="{431F3CB7-D73E-4EA0-8BE2-2F98279B7B6D}" destId="{CE97848D-58C9-4AE8-BFA3-F4C4CAE9AE4E}" srcOrd="1" destOrd="0" presId="urn:microsoft.com/office/officeart/2008/layout/HorizontalMultiLevelHierarchy"/>
    <dgm:cxn modelId="{A8C46318-7060-4C4A-B8D4-C559AA5F76AA}" type="presParOf" srcId="{87E4F672-874D-4199-A334-2A8DD94BDF8C}" destId="{A47C6B76-9CFA-4253-846C-DAEE9959A8B7}" srcOrd="4" destOrd="0" presId="urn:microsoft.com/office/officeart/2008/layout/HorizontalMultiLevelHierarchy"/>
    <dgm:cxn modelId="{677FD696-11FB-42E0-B056-20DAB5D3A36A}" type="presParOf" srcId="{A47C6B76-9CFA-4253-846C-DAEE9959A8B7}" destId="{053C0877-E8DE-4936-B1DB-2BB3D2CBA4DB}" srcOrd="0" destOrd="0" presId="urn:microsoft.com/office/officeart/2008/layout/HorizontalMultiLevelHierarchy"/>
    <dgm:cxn modelId="{32F4C090-DC66-459B-82F2-79306429D687}" type="presParOf" srcId="{87E4F672-874D-4199-A334-2A8DD94BDF8C}" destId="{E8D33E04-6194-4858-BC27-75B4B5FE5084}" srcOrd="5" destOrd="0" presId="urn:microsoft.com/office/officeart/2008/layout/HorizontalMultiLevelHierarchy"/>
    <dgm:cxn modelId="{B59C8A3D-5220-4F0C-AB42-7ED8E470FE1C}" type="presParOf" srcId="{E8D33E04-6194-4858-BC27-75B4B5FE5084}" destId="{957E635C-37E9-42A7-BA70-5A7CFE097175}" srcOrd="0" destOrd="0" presId="urn:microsoft.com/office/officeart/2008/layout/HorizontalMultiLevelHierarchy"/>
    <dgm:cxn modelId="{F9E98B82-1328-4DF1-A64C-0085383AEB9F}" type="presParOf" srcId="{E8D33E04-6194-4858-BC27-75B4B5FE5084}" destId="{12017FE9-03D4-4BFE-A538-394DC75FA10E}" srcOrd="1" destOrd="0" presId="urn:microsoft.com/office/officeart/2008/layout/HorizontalMultiLevelHierarchy"/>
    <dgm:cxn modelId="{B9A30CAA-A9AD-4AE7-A59E-1A2AED80DD13}" type="presParOf" srcId="{87E4F672-874D-4199-A334-2A8DD94BDF8C}" destId="{CC5E4C16-A00C-4BD6-AAC3-4AD56CE4C5BC}" srcOrd="6" destOrd="0" presId="urn:microsoft.com/office/officeart/2008/layout/HorizontalMultiLevelHierarchy"/>
    <dgm:cxn modelId="{7D8135A4-0686-4793-9AA3-0D2ECCFB1BEE}" type="presParOf" srcId="{CC5E4C16-A00C-4BD6-AAC3-4AD56CE4C5BC}" destId="{CB3CD399-59D4-4CAB-9C5D-F2120322A334}" srcOrd="0" destOrd="0" presId="urn:microsoft.com/office/officeart/2008/layout/HorizontalMultiLevelHierarchy"/>
    <dgm:cxn modelId="{7FF9FDF9-974F-444D-9D50-68CD8525DB8D}" type="presParOf" srcId="{87E4F672-874D-4199-A334-2A8DD94BDF8C}" destId="{2D471880-82A2-43FB-A6C7-1502C1BBCC22}" srcOrd="7" destOrd="0" presId="urn:microsoft.com/office/officeart/2008/layout/HorizontalMultiLevelHierarchy"/>
    <dgm:cxn modelId="{6357B3D8-C0A1-41C6-8016-65001DA6BAA3}" type="presParOf" srcId="{2D471880-82A2-43FB-A6C7-1502C1BBCC22}" destId="{930C0B43-6853-4355-AF16-C35B125EDA89}" srcOrd="0" destOrd="0" presId="urn:microsoft.com/office/officeart/2008/layout/HorizontalMultiLevelHierarchy"/>
    <dgm:cxn modelId="{DA1B018D-0F6F-4A6F-9501-826D425119E7}" type="presParOf" srcId="{2D471880-82A2-43FB-A6C7-1502C1BBCC22}" destId="{1731A6F2-9CE5-4B36-93F2-CEDCE078D6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6F1C0E-D1F9-4EA7-888D-7AB7404AFA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735653C-AAFB-4B71-9F3F-3DEDD313AA2E}">
      <dgm:prSet phldrT="[Text]"/>
      <dgm:spPr/>
      <dgm:t>
        <a:bodyPr/>
        <a:lstStyle/>
        <a:p>
          <a:r>
            <a:rPr lang="en-GB" dirty="0"/>
            <a:t>idea</a:t>
          </a:r>
        </a:p>
      </dgm:t>
    </dgm:pt>
    <dgm:pt modelId="{AB33DA60-27B7-43C6-961E-E609C1977E49}" type="parTrans" cxnId="{5610F690-EF5C-4B4E-BE40-5D3ECE2203B7}">
      <dgm:prSet/>
      <dgm:spPr/>
      <dgm:t>
        <a:bodyPr/>
        <a:lstStyle/>
        <a:p>
          <a:endParaRPr lang="en-GB"/>
        </a:p>
      </dgm:t>
    </dgm:pt>
    <dgm:pt modelId="{925EBE2C-B2D5-4065-9DBF-AFEA440B6FE8}" type="sibTrans" cxnId="{5610F690-EF5C-4B4E-BE40-5D3ECE2203B7}">
      <dgm:prSet/>
      <dgm:spPr/>
      <dgm:t>
        <a:bodyPr/>
        <a:lstStyle/>
        <a:p>
          <a:endParaRPr lang="en-GB"/>
        </a:p>
      </dgm:t>
    </dgm:pt>
    <dgm:pt modelId="{3851A0BD-7B69-4F75-84F8-D3C9EF164F03}">
      <dgm:prSet phldrT="[Text]"/>
      <dgm:spPr/>
      <dgm:t>
        <a:bodyPr/>
        <a:lstStyle/>
        <a:p>
          <a:r>
            <a:rPr lang="en-GB" dirty="0"/>
            <a:t>Adaptation 1</a:t>
          </a:r>
        </a:p>
      </dgm:t>
    </dgm:pt>
    <dgm:pt modelId="{D4C90309-3FF2-4EF9-94DA-6F3CD29F04C0}" type="parTrans" cxnId="{727B25E1-9BC9-491F-B01E-C7A822EA7D54}">
      <dgm:prSet/>
      <dgm:spPr/>
      <dgm:t>
        <a:bodyPr/>
        <a:lstStyle/>
        <a:p>
          <a:endParaRPr lang="en-GB"/>
        </a:p>
      </dgm:t>
    </dgm:pt>
    <dgm:pt modelId="{39213290-460E-4D89-9C76-3D1547B46798}" type="sibTrans" cxnId="{727B25E1-9BC9-491F-B01E-C7A822EA7D54}">
      <dgm:prSet/>
      <dgm:spPr/>
      <dgm:t>
        <a:bodyPr/>
        <a:lstStyle/>
        <a:p>
          <a:endParaRPr lang="en-GB"/>
        </a:p>
      </dgm:t>
    </dgm:pt>
    <dgm:pt modelId="{E77A9333-B2B1-420D-B452-51464E744F9F}">
      <dgm:prSet phldrT="[Text]"/>
      <dgm:spPr/>
      <dgm:t>
        <a:bodyPr/>
        <a:lstStyle/>
        <a:p>
          <a:r>
            <a:rPr lang="en-GB" dirty="0"/>
            <a:t>Adaptation 2 </a:t>
          </a:r>
        </a:p>
      </dgm:t>
    </dgm:pt>
    <dgm:pt modelId="{F4383A30-4ED3-4021-8469-9047A63180DF}" type="parTrans" cxnId="{ED9403F5-87DC-410C-AC20-6B4A7C32D4B8}">
      <dgm:prSet/>
      <dgm:spPr/>
      <dgm:t>
        <a:bodyPr/>
        <a:lstStyle/>
        <a:p>
          <a:endParaRPr lang="en-GB"/>
        </a:p>
      </dgm:t>
    </dgm:pt>
    <dgm:pt modelId="{3F5B01C2-7DFA-4E14-8A1D-893A206B291F}" type="sibTrans" cxnId="{ED9403F5-87DC-410C-AC20-6B4A7C32D4B8}">
      <dgm:prSet/>
      <dgm:spPr/>
      <dgm:t>
        <a:bodyPr/>
        <a:lstStyle/>
        <a:p>
          <a:endParaRPr lang="en-GB"/>
        </a:p>
      </dgm:t>
    </dgm:pt>
    <dgm:pt modelId="{6F927C34-F3A0-4323-9CCC-57AAC94095F2}">
      <dgm:prSet/>
      <dgm:spPr/>
      <dgm:t>
        <a:bodyPr/>
        <a:lstStyle/>
        <a:p>
          <a:r>
            <a:rPr lang="en-GB" dirty="0"/>
            <a:t>Add as necessary </a:t>
          </a:r>
        </a:p>
      </dgm:t>
    </dgm:pt>
    <dgm:pt modelId="{467E0F61-CB23-45C2-A980-53CB5999E829}" type="parTrans" cxnId="{76367D99-5CCF-417B-AB0C-7F19CD4316EC}">
      <dgm:prSet/>
      <dgm:spPr/>
      <dgm:t>
        <a:bodyPr/>
        <a:lstStyle/>
        <a:p>
          <a:endParaRPr lang="en-GB"/>
        </a:p>
      </dgm:t>
    </dgm:pt>
    <dgm:pt modelId="{4E5CBF60-3F0D-48C5-A9A5-69395A908B1B}" type="sibTrans" cxnId="{76367D99-5CCF-417B-AB0C-7F19CD4316EC}">
      <dgm:prSet/>
      <dgm:spPr/>
      <dgm:t>
        <a:bodyPr/>
        <a:lstStyle/>
        <a:p>
          <a:endParaRPr lang="en-GB"/>
        </a:p>
      </dgm:t>
    </dgm:pt>
    <dgm:pt modelId="{B9A3BE82-8465-42EB-ABC8-6631254A4C1A}">
      <dgm:prSet/>
      <dgm:spPr/>
      <dgm:t>
        <a:bodyPr/>
        <a:lstStyle/>
        <a:p>
          <a:endParaRPr lang="en-GB"/>
        </a:p>
      </dgm:t>
    </dgm:pt>
    <dgm:pt modelId="{629CA5D5-FD43-4857-B2B0-F4E64D9459B5}" type="parTrans" cxnId="{92CBAA92-9217-46D5-AB43-5D472F51553B}">
      <dgm:prSet/>
      <dgm:spPr/>
      <dgm:t>
        <a:bodyPr/>
        <a:lstStyle/>
        <a:p>
          <a:endParaRPr lang="en-GB"/>
        </a:p>
      </dgm:t>
    </dgm:pt>
    <dgm:pt modelId="{5361F176-F46E-4DB6-9D33-5C69CC9E662E}" type="sibTrans" cxnId="{92CBAA92-9217-46D5-AB43-5D472F51553B}">
      <dgm:prSet/>
      <dgm:spPr/>
      <dgm:t>
        <a:bodyPr/>
        <a:lstStyle/>
        <a:p>
          <a:endParaRPr lang="en-GB"/>
        </a:p>
      </dgm:t>
    </dgm:pt>
    <dgm:pt modelId="{64F0577D-F343-4E54-A7DC-A9D20933317C}" type="pres">
      <dgm:prSet presAssocID="{B96F1C0E-D1F9-4EA7-888D-7AB7404AFA2D}" presName="CompostProcess" presStyleCnt="0">
        <dgm:presLayoutVars>
          <dgm:dir/>
          <dgm:resizeHandles val="exact"/>
        </dgm:presLayoutVars>
      </dgm:prSet>
      <dgm:spPr/>
    </dgm:pt>
    <dgm:pt modelId="{FD5EBC4D-24B7-4A67-AAA8-2664044653D0}" type="pres">
      <dgm:prSet presAssocID="{B96F1C0E-D1F9-4EA7-888D-7AB7404AFA2D}" presName="arrow" presStyleLbl="bgShp" presStyleIdx="0" presStyleCnt="1"/>
      <dgm:spPr/>
    </dgm:pt>
    <dgm:pt modelId="{2C4AC716-20C9-4701-B701-68FAD5DB7528}" type="pres">
      <dgm:prSet presAssocID="{B96F1C0E-D1F9-4EA7-888D-7AB7404AFA2D}" presName="linearProcess" presStyleCnt="0"/>
      <dgm:spPr/>
    </dgm:pt>
    <dgm:pt modelId="{ACEB1B86-CA5D-40E2-96CF-704AC4825710}" type="pres">
      <dgm:prSet presAssocID="{E735653C-AAFB-4B71-9F3F-3DEDD313AA2E}" presName="textNode" presStyleLbl="node1" presStyleIdx="0" presStyleCnt="5">
        <dgm:presLayoutVars>
          <dgm:bulletEnabled val="1"/>
        </dgm:presLayoutVars>
      </dgm:prSet>
      <dgm:spPr/>
    </dgm:pt>
    <dgm:pt modelId="{595A25AC-86EA-4893-9F3C-4ED4821A750B}" type="pres">
      <dgm:prSet presAssocID="{925EBE2C-B2D5-4065-9DBF-AFEA440B6FE8}" presName="sibTrans" presStyleCnt="0"/>
      <dgm:spPr/>
    </dgm:pt>
    <dgm:pt modelId="{29BB5DC7-DC18-4690-9725-598ACCCB572E}" type="pres">
      <dgm:prSet presAssocID="{3851A0BD-7B69-4F75-84F8-D3C9EF164F03}" presName="textNode" presStyleLbl="node1" presStyleIdx="1" presStyleCnt="5">
        <dgm:presLayoutVars>
          <dgm:bulletEnabled val="1"/>
        </dgm:presLayoutVars>
      </dgm:prSet>
      <dgm:spPr/>
    </dgm:pt>
    <dgm:pt modelId="{BE291B3E-9135-4F94-BF35-466961913496}" type="pres">
      <dgm:prSet presAssocID="{39213290-460E-4D89-9C76-3D1547B46798}" presName="sibTrans" presStyleCnt="0"/>
      <dgm:spPr/>
    </dgm:pt>
    <dgm:pt modelId="{2D66FD7E-2364-405C-BD6F-6C3503EAC951}" type="pres">
      <dgm:prSet presAssocID="{E77A9333-B2B1-420D-B452-51464E744F9F}" presName="textNode" presStyleLbl="node1" presStyleIdx="2" presStyleCnt="5">
        <dgm:presLayoutVars>
          <dgm:bulletEnabled val="1"/>
        </dgm:presLayoutVars>
      </dgm:prSet>
      <dgm:spPr/>
    </dgm:pt>
    <dgm:pt modelId="{BB7EAB9B-66F5-4D4D-99D3-797741752ADD}" type="pres">
      <dgm:prSet presAssocID="{3F5B01C2-7DFA-4E14-8A1D-893A206B291F}" presName="sibTrans" presStyleCnt="0"/>
      <dgm:spPr/>
    </dgm:pt>
    <dgm:pt modelId="{96B0F952-3048-4DFF-9A53-D46CB1002021}" type="pres">
      <dgm:prSet presAssocID="{6F927C34-F3A0-4323-9CCC-57AAC94095F2}" presName="textNode" presStyleLbl="node1" presStyleIdx="3" presStyleCnt="5">
        <dgm:presLayoutVars>
          <dgm:bulletEnabled val="1"/>
        </dgm:presLayoutVars>
      </dgm:prSet>
      <dgm:spPr/>
    </dgm:pt>
    <dgm:pt modelId="{B66A396E-0B50-451F-B782-26B864AC36C8}" type="pres">
      <dgm:prSet presAssocID="{4E5CBF60-3F0D-48C5-A9A5-69395A908B1B}" presName="sibTrans" presStyleCnt="0"/>
      <dgm:spPr/>
    </dgm:pt>
    <dgm:pt modelId="{4B874C96-A541-4398-9483-E3D97F20F729}" type="pres">
      <dgm:prSet presAssocID="{B9A3BE82-8465-42EB-ABC8-6631254A4C1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A25DB03-3A0D-4453-A5EE-3F2DC28BE2D4}" type="presOf" srcId="{6F927C34-F3A0-4323-9CCC-57AAC94095F2}" destId="{96B0F952-3048-4DFF-9A53-D46CB1002021}" srcOrd="0" destOrd="0" presId="urn:microsoft.com/office/officeart/2005/8/layout/hProcess9"/>
    <dgm:cxn modelId="{F1A36114-F95B-4672-9D4E-B16CB39752AB}" type="presOf" srcId="{B96F1C0E-D1F9-4EA7-888D-7AB7404AFA2D}" destId="{64F0577D-F343-4E54-A7DC-A9D20933317C}" srcOrd="0" destOrd="0" presId="urn:microsoft.com/office/officeart/2005/8/layout/hProcess9"/>
    <dgm:cxn modelId="{042DBB24-69AE-4581-9C31-FAE41E236F45}" type="presOf" srcId="{B9A3BE82-8465-42EB-ABC8-6631254A4C1A}" destId="{4B874C96-A541-4398-9483-E3D97F20F729}" srcOrd="0" destOrd="0" presId="urn:microsoft.com/office/officeart/2005/8/layout/hProcess9"/>
    <dgm:cxn modelId="{7586B87F-7162-4C34-BC61-5346738D02A9}" type="presOf" srcId="{3851A0BD-7B69-4F75-84F8-D3C9EF164F03}" destId="{29BB5DC7-DC18-4690-9725-598ACCCB572E}" srcOrd="0" destOrd="0" presId="urn:microsoft.com/office/officeart/2005/8/layout/hProcess9"/>
    <dgm:cxn modelId="{5610F690-EF5C-4B4E-BE40-5D3ECE2203B7}" srcId="{B96F1C0E-D1F9-4EA7-888D-7AB7404AFA2D}" destId="{E735653C-AAFB-4B71-9F3F-3DEDD313AA2E}" srcOrd="0" destOrd="0" parTransId="{AB33DA60-27B7-43C6-961E-E609C1977E49}" sibTransId="{925EBE2C-B2D5-4065-9DBF-AFEA440B6FE8}"/>
    <dgm:cxn modelId="{92CBAA92-9217-46D5-AB43-5D472F51553B}" srcId="{B96F1C0E-D1F9-4EA7-888D-7AB7404AFA2D}" destId="{B9A3BE82-8465-42EB-ABC8-6631254A4C1A}" srcOrd="4" destOrd="0" parTransId="{629CA5D5-FD43-4857-B2B0-F4E64D9459B5}" sibTransId="{5361F176-F46E-4DB6-9D33-5C69CC9E662E}"/>
    <dgm:cxn modelId="{3EF46897-868F-4CF4-9F8B-963B7591FBE0}" type="presOf" srcId="{E735653C-AAFB-4B71-9F3F-3DEDD313AA2E}" destId="{ACEB1B86-CA5D-40E2-96CF-704AC4825710}" srcOrd="0" destOrd="0" presId="urn:microsoft.com/office/officeart/2005/8/layout/hProcess9"/>
    <dgm:cxn modelId="{76367D99-5CCF-417B-AB0C-7F19CD4316EC}" srcId="{B96F1C0E-D1F9-4EA7-888D-7AB7404AFA2D}" destId="{6F927C34-F3A0-4323-9CCC-57AAC94095F2}" srcOrd="3" destOrd="0" parTransId="{467E0F61-CB23-45C2-A980-53CB5999E829}" sibTransId="{4E5CBF60-3F0D-48C5-A9A5-69395A908B1B}"/>
    <dgm:cxn modelId="{727B25E1-9BC9-491F-B01E-C7A822EA7D54}" srcId="{B96F1C0E-D1F9-4EA7-888D-7AB7404AFA2D}" destId="{3851A0BD-7B69-4F75-84F8-D3C9EF164F03}" srcOrd="1" destOrd="0" parTransId="{D4C90309-3FF2-4EF9-94DA-6F3CD29F04C0}" sibTransId="{39213290-460E-4D89-9C76-3D1547B46798}"/>
    <dgm:cxn modelId="{DB777BE9-5D24-4586-A1AB-30652CC4D002}" type="presOf" srcId="{E77A9333-B2B1-420D-B452-51464E744F9F}" destId="{2D66FD7E-2364-405C-BD6F-6C3503EAC951}" srcOrd="0" destOrd="0" presId="urn:microsoft.com/office/officeart/2005/8/layout/hProcess9"/>
    <dgm:cxn modelId="{ED9403F5-87DC-410C-AC20-6B4A7C32D4B8}" srcId="{B96F1C0E-D1F9-4EA7-888D-7AB7404AFA2D}" destId="{E77A9333-B2B1-420D-B452-51464E744F9F}" srcOrd="2" destOrd="0" parTransId="{F4383A30-4ED3-4021-8469-9047A63180DF}" sibTransId="{3F5B01C2-7DFA-4E14-8A1D-893A206B291F}"/>
    <dgm:cxn modelId="{CC08D141-E776-4B11-AEF9-962AF486510C}" type="presParOf" srcId="{64F0577D-F343-4E54-A7DC-A9D20933317C}" destId="{FD5EBC4D-24B7-4A67-AAA8-2664044653D0}" srcOrd="0" destOrd="0" presId="urn:microsoft.com/office/officeart/2005/8/layout/hProcess9"/>
    <dgm:cxn modelId="{59FDD2AE-1BDC-4B97-B0C2-AEA812572C91}" type="presParOf" srcId="{64F0577D-F343-4E54-A7DC-A9D20933317C}" destId="{2C4AC716-20C9-4701-B701-68FAD5DB7528}" srcOrd="1" destOrd="0" presId="urn:microsoft.com/office/officeart/2005/8/layout/hProcess9"/>
    <dgm:cxn modelId="{6E59BF82-6C98-451C-9EF8-23DDAE9ADBDE}" type="presParOf" srcId="{2C4AC716-20C9-4701-B701-68FAD5DB7528}" destId="{ACEB1B86-CA5D-40E2-96CF-704AC4825710}" srcOrd="0" destOrd="0" presId="urn:microsoft.com/office/officeart/2005/8/layout/hProcess9"/>
    <dgm:cxn modelId="{234A6C3F-5100-4B9F-8E14-C01377FE9463}" type="presParOf" srcId="{2C4AC716-20C9-4701-B701-68FAD5DB7528}" destId="{595A25AC-86EA-4893-9F3C-4ED4821A750B}" srcOrd="1" destOrd="0" presId="urn:microsoft.com/office/officeart/2005/8/layout/hProcess9"/>
    <dgm:cxn modelId="{894CE3A9-19C5-41A4-B130-83E994FABF74}" type="presParOf" srcId="{2C4AC716-20C9-4701-B701-68FAD5DB7528}" destId="{29BB5DC7-DC18-4690-9725-598ACCCB572E}" srcOrd="2" destOrd="0" presId="urn:microsoft.com/office/officeart/2005/8/layout/hProcess9"/>
    <dgm:cxn modelId="{0C1E076D-22EC-4984-B600-6833E092B016}" type="presParOf" srcId="{2C4AC716-20C9-4701-B701-68FAD5DB7528}" destId="{BE291B3E-9135-4F94-BF35-466961913496}" srcOrd="3" destOrd="0" presId="urn:microsoft.com/office/officeart/2005/8/layout/hProcess9"/>
    <dgm:cxn modelId="{E7DD6040-5AA4-4394-88CC-C54B690A1960}" type="presParOf" srcId="{2C4AC716-20C9-4701-B701-68FAD5DB7528}" destId="{2D66FD7E-2364-405C-BD6F-6C3503EAC951}" srcOrd="4" destOrd="0" presId="urn:microsoft.com/office/officeart/2005/8/layout/hProcess9"/>
    <dgm:cxn modelId="{81E26BB5-A71E-4191-BAC2-E877925BEE5D}" type="presParOf" srcId="{2C4AC716-20C9-4701-B701-68FAD5DB7528}" destId="{BB7EAB9B-66F5-4D4D-99D3-797741752ADD}" srcOrd="5" destOrd="0" presId="urn:microsoft.com/office/officeart/2005/8/layout/hProcess9"/>
    <dgm:cxn modelId="{099C94AD-6318-44B4-932D-FFF8B6F50813}" type="presParOf" srcId="{2C4AC716-20C9-4701-B701-68FAD5DB7528}" destId="{96B0F952-3048-4DFF-9A53-D46CB1002021}" srcOrd="6" destOrd="0" presId="urn:microsoft.com/office/officeart/2005/8/layout/hProcess9"/>
    <dgm:cxn modelId="{C52E1683-EC09-4AFD-BAE6-6BBADE223590}" type="presParOf" srcId="{2C4AC716-20C9-4701-B701-68FAD5DB7528}" destId="{B66A396E-0B50-451F-B782-26B864AC36C8}" srcOrd="7" destOrd="0" presId="urn:microsoft.com/office/officeart/2005/8/layout/hProcess9"/>
    <dgm:cxn modelId="{C54DFCCB-BFBF-4EB1-B1C3-50E1AEA5E967}" type="presParOf" srcId="{2C4AC716-20C9-4701-B701-68FAD5DB7528}" destId="{4B874C96-A541-4398-9483-E3D97F20F72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E4C16-A00C-4BD6-AAC3-4AD56CE4C5BC}">
      <dsp:nvSpPr>
        <dsp:cNvPr id="0" name=""/>
        <dsp:cNvSpPr/>
      </dsp:nvSpPr>
      <dsp:spPr>
        <a:xfrm>
          <a:off x="1744138" y="2175669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550164"/>
              </a:lnTo>
              <a:lnTo>
                <a:pt x="542350" y="1550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974256" y="2909693"/>
        <a:ext cx="82115" cy="82115"/>
      </dsp:txXfrm>
    </dsp:sp>
    <dsp:sp modelId="{A47C6B76-9CFA-4253-846C-DAEE9959A8B7}">
      <dsp:nvSpPr>
        <dsp:cNvPr id="0" name=""/>
        <dsp:cNvSpPr/>
      </dsp:nvSpPr>
      <dsp:spPr>
        <a:xfrm>
          <a:off x="1744138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996586" y="2415302"/>
        <a:ext cx="37454" cy="37454"/>
      </dsp:txXfrm>
    </dsp:sp>
    <dsp:sp modelId="{F652CBAF-F3D5-4FE8-A8E8-8E1F326AEE4A}">
      <dsp:nvSpPr>
        <dsp:cNvPr id="0" name=""/>
        <dsp:cNvSpPr/>
      </dsp:nvSpPr>
      <dsp:spPr>
        <a:xfrm>
          <a:off x="1744138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996586" y="1898580"/>
        <a:ext cx="37454" cy="37454"/>
      </dsp:txXfrm>
    </dsp:sp>
    <dsp:sp modelId="{3096053B-3C82-4FCE-A05E-26451115C1F2}">
      <dsp:nvSpPr>
        <dsp:cNvPr id="0" name=""/>
        <dsp:cNvSpPr/>
      </dsp:nvSpPr>
      <dsp:spPr>
        <a:xfrm>
          <a:off x="1744138" y="625504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1550164"/>
              </a:moveTo>
              <a:lnTo>
                <a:pt x="271175" y="1550164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974256" y="1359529"/>
        <a:ext cx="82115" cy="82115"/>
      </dsp:txXfrm>
    </dsp:sp>
    <dsp:sp modelId="{457979FC-CE60-4CCF-B9C1-C938B4D70ECE}">
      <dsp:nvSpPr>
        <dsp:cNvPr id="0" name=""/>
        <dsp:cNvSpPr/>
      </dsp:nvSpPr>
      <dsp:spPr>
        <a:xfrm rot="16200000">
          <a:off x="-844907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Purpose </a:t>
          </a:r>
        </a:p>
      </dsp:txBody>
      <dsp:txXfrm>
        <a:off x="-844907" y="1762291"/>
        <a:ext cx="4351338" cy="826754"/>
      </dsp:txXfrm>
    </dsp:sp>
    <dsp:sp modelId="{A1702C90-A8E8-43C9-8FE4-27ADE217C2EB}">
      <dsp:nvSpPr>
        <dsp:cNvPr id="0" name=""/>
        <dsp:cNvSpPr/>
      </dsp:nvSpPr>
      <dsp:spPr>
        <a:xfrm>
          <a:off x="2286489" y="212127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Area of work 1 </a:t>
          </a:r>
        </a:p>
      </dsp:txBody>
      <dsp:txXfrm>
        <a:off x="2286489" y="212127"/>
        <a:ext cx="2711753" cy="826754"/>
      </dsp:txXfrm>
    </dsp:sp>
    <dsp:sp modelId="{F74337C5-6DD8-4505-A32B-D990678E7B8E}">
      <dsp:nvSpPr>
        <dsp:cNvPr id="0" name=""/>
        <dsp:cNvSpPr/>
      </dsp:nvSpPr>
      <dsp:spPr>
        <a:xfrm>
          <a:off x="2286489" y="1245570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Area of work 2 </a:t>
          </a:r>
        </a:p>
      </dsp:txBody>
      <dsp:txXfrm>
        <a:off x="2286489" y="1245570"/>
        <a:ext cx="2711753" cy="826754"/>
      </dsp:txXfrm>
    </dsp:sp>
    <dsp:sp modelId="{957E635C-37E9-42A7-BA70-5A7CFE097175}">
      <dsp:nvSpPr>
        <dsp:cNvPr id="0" name=""/>
        <dsp:cNvSpPr/>
      </dsp:nvSpPr>
      <dsp:spPr>
        <a:xfrm>
          <a:off x="2286489" y="2279013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Area of work 3 </a:t>
          </a:r>
        </a:p>
      </dsp:txBody>
      <dsp:txXfrm>
        <a:off x="2286489" y="2279013"/>
        <a:ext cx="2711753" cy="826754"/>
      </dsp:txXfrm>
    </dsp:sp>
    <dsp:sp modelId="{930C0B43-6853-4355-AF16-C35B125EDA89}">
      <dsp:nvSpPr>
        <dsp:cNvPr id="0" name=""/>
        <dsp:cNvSpPr/>
      </dsp:nvSpPr>
      <dsp:spPr>
        <a:xfrm>
          <a:off x="2286489" y="3312456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Add as necessary </a:t>
          </a:r>
        </a:p>
      </dsp:txBody>
      <dsp:txXfrm>
        <a:off x="2286489" y="3312456"/>
        <a:ext cx="2711753" cy="826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EBC4D-24B7-4A67-AAA8-2664044653D0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B1B86-CA5D-40E2-96CF-704AC4825710}">
      <dsp:nvSpPr>
        <dsp:cNvPr id="0" name=""/>
        <dsp:cNvSpPr/>
      </dsp:nvSpPr>
      <dsp:spPr>
        <a:xfrm>
          <a:off x="1006" y="1305401"/>
          <a:ext cx="197579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idea</a:t>
          </a:r>
        </a:p>
      </dsp:txBody>
      <dsp:txXfrm>
        <a:off x="85972" y="1390367"/>
        <a:ext cx="1805858" cy="1570603"/>
      </dsp:txXfrm>
    </dsp:sp>
    <dsp:sp modelId="{29BB5DC7-DC18-4690-9725-598ACCCB572E}">
      <dsp:nvSpPr>
        <dsp:cNvPr id="0" name=""/>
        <dsp:cNvSpPr/>
      </dsp:nvSpPr>
      <dsp:spPr>
        <a:xfrm>
          <a:off x="2135455" y="1305401"/>
          <a:ext cx="197579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Adaptation 1</a:t>
          </a:r>
        </a:p>
      </dsp:txBody>
      <dsp:txXfrm>
        <a:off x="2220421" y="1390367"/>
        <a:ext cx="1805858" cy="1570603"/>
      </dsp:txXfrm>
    </dsp:sp>
    <dsp:sp modelId="{2D66FD7E-2364-405C-BD6F-6C3503EAC951}">
      <dsp:nvSpPr>
        <dsp:cNvPr id="0" name=""/>
        <dsp:cNvSpPr/>
      </dsp:nvSpPr>
      <dsp:spPr>
        <a:xfrm>
          <a:off x="4269904" y="1305401"/>
          <a:ext cx="197579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Adaptation 2 </a:t>
          </a:r>
        </a:p>
      </dsp:txBody>
      <dsp:txXfrm>
        <a:off x="4354870" y="1390367"/>
        <a:ext cx="1805858" cy="1570603"/>
      </dsp:txXfrm>
    </dsp:sp>
    <dsp:sp modelId="{96B0F952-3048-4DFF-9A53-D46CB1002021}">
      <dsp:nvSpPr>
        <dsp:cNvPr id="0" name=""/>
        <dsp:cNvSpPr/>
      </dsp:nvSpPr>
      <dsp:spPr>
        <a:xfrm>
          <a:off x="6404353" y="1305401"/>
          <a:ext cx="197579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Add as necessary </a:t>
          </a:r>
        </a:p>
      </dsp:txBody>
      <dsp:txXfrm>
        <a:off x="6489319" y="1390367"/>
        <a:ext cx="1805858" cy="1570603"/>
      </dsp:txXfrm>
    </dsp:sp>
    <dsp:sp modelId="{4B874C96-A541-4398-9483-E3D97F20F729}">
      <dsp:nvSpPr>
        <dsp:cNvPr id="0" name=""/>
        <dsp:cNvSpPr/>
      </dsp:nvSpPr>
      <dsp:spPr>
        <a:xfrm>
          <a:off x="8538802" y="1305401"/>
          <a:ext cx="197579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/>
        </a:p>
      </dsp:txBody>
      <dsp:txXfrm>
        <a:off x="8623768" y="1390367"/>
        <a:ext cx="1805858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4AD4-4165-4138-8857-EC3C02CC5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88DE1-47B6-4949-9B4F-F519E452A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2063-53B5-4843-86DB-CB5231A8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AB0BF-78CF-4C00-AA92-4F0DE7C1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9EAA-E133-4185-8B0D-60CC64C2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1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3618-C5F2-4DA5-8A08-F5700D2F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EC371-A14A-4C0F-A48A-DA99B85A5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1253E-679F-4146-B51A-0CE6B3B9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13CF0-3107-4385-8059-11B544AF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E14CA-B6DB-4F70-B315-689F453C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0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53C6E9-0E37-4D8A-9524-AC25948B8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E4D09-0AC7-4661-91AE-0044AF404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23BB1-4770-4BD0-8829-8E8E005C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5D46-CA6D-4D05-AC9A-2795D9D2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AE8B9-6ED6-4C4B-9914-5E62BAEC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8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6188E-A67D-41BA-85F7-9FFCE005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28440-E2F3-4317-9B15-6D5FDF20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9967-DDF1-4DB4-B7D5-5F8DB2E9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B208-2310-4FF6-ADF1-EE2B179B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94B31-269B-48D7-B1A3-C4B24887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8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8B5C-0F83-422E-A958-BCDAAA01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EB0A3-4E2C-48A5-9C27-110370451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51A18-EBD0-4A71-8A4F-C47C3802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354A3-B826-4823-AE6B-F0150BD0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2FD77-801B-4588-8A18-0DAE645C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7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8D1AA-21AB-4501-917D-4A4F8399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1FA25-C52F-4A7A-B8E9-C4AA36CA0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90975-0312-40BE-AD32-0F241C969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ACAA2-165C-4BD9-ABD7-F80A87F3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9C211-489F-40DD-AAC3-2687F69A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E43D-40B6-4138-B0AB-07FC808D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67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6AB8-3553-445F-A321-4967018E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4EFD-5794-4680-8D17-9C9352C6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D6803-2B1C-4086-B0CB-0F713BFF6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CB5685-8540-4754-AE92-78C37010C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08F95-281E-49E0-8756-D7B336A03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AD977-64ED-42F0-87FC-3642F530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25615-793A-4F93-B652-55572AF9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ECBCF-D4DA-40BF-8663-52C96230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7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80DE-26BC-42E0-BEB2-B74B31BF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26EAF4-1AF0-4F3D-9845-71A9701B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BBDE0-1BF7-440A-B18F-26DC5E0D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FA646-6BEA-4BCB-8F50-1AF7B69D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90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03A6C-ABE4-4742-A66C-FA43786B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420FC-118A-4B0D-B380-69AEF8E6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1659-9772-4B0B-B764-454C2613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1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CAFE-C999-4705-B187-F53A7456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43294-A766-4FEB-B0D9-8BF3F6BD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4D8CE-B87F-45AF-BA57-A5233EF22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EF2D2-F709-485B-9D6E-9735466B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2A50D-15C9-43E8-8CB0-FA2CD356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1173E-31DC-41FE-9B57-113F5772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20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0AF4-B260-47B0-A51D-3CDA6CD7B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2B5E8-3E19-481F-8A54-340EEC2F5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41D7A-E2D2-4E1B-8F8B-6C747F02C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B623A-A51E-41C0-A71F-22CC9787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CE2D6-66F0-46AA-AE49-F0B05AD9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49D06-A92D-4B65-A828-0011BE8D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D8BDB-09BF-4306-9657-D5AF314B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13DE5-F027-4363-B3E8-3BFBEB23A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FBB8-9051-49D7-9D7B-EF6413160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92A6-B868-4B37-B727-6A41B880A08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EA423-E6AA-4B81-840C-37C89754C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B091-ED2B-4E56-83BE-8C6DD5997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99DC-9B72-4ED8-A413-C141D903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6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B35F-213A-47D5-9F00-44C8D521E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Name of Unit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22BDF-312E-4A08-94B4-E03F875AE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Team names and PHOTO of team </a:t>
            </a:r>
          </a:p>
        </p:txBody>
      </p:sp>
    </p:spTree>
    <p:extLst>
      <p:ext uri="{BB962C8B-B14F-4D97-AF65-F5344CB8AC3E}">
        <p14:creationId xmlns:p14="http://schemas.microsoft.com/office/powerpoint/2010/main" val="279326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3AD60-DA07-43A7-9C4C-ED0932AB46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Our purpose and our areas of work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CEE619-8070-4411-B455-B3454E6598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7753367"/>
              </p:ext>
            </p:extLst>
          </p:nvPr>
        </p:nvGraphicFramePr>
        <p:xfrm>
          <a:off x="104172" y="1825625"/>
          <a:ext cx="591562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FEBD1-833A-44A6-AFC9-F4F4779F6D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one idea we have progressed the furthest with</a:t>
            </a:r>
          </a:p>
          <a:p>
            <a:endParaRPr lang="en-GB" dirty="0"/>
          </a:p>
          <a:p>
            <a:r>
              <a:rPr lang="en-GB" dirty="0"/>
              <a:t>Give idea</a:t>
            </a:r>
          </a:p>
          <a:p>
            <a:r>
              <a:rPr lang="en-GB" dirty="0"/>
              <a:t>Series of adaptations we made</a:t>
            </a:r>
          </a:p>
          <a:p>
            <a:r>
              <a:rPr lang="en-GB" dirty="0"/>
              <a:t>Time scale of work done</a:t>
            </a:r>
          </a:p>
          <a:p>
            <a:r>
              <a:rPr lang="en-GB" dirty="0"/>
              <a:t>How you have measured that it is improving care</a:t>
            </a:r>
          </a:p>
          <a:p>
            <a:r>
              <a:rPr lang="en-GB" dirty="0"/>
              <a:t>How you are sustaining progress</a:t>
            </a:r>
          </a:p>
        </p:txBody>
      </p:sp>
    </p:spTree>
    <p:extLst>
      <p:ext uri="{BB962C8B-B14F-4D97-AF65-F5344CB8AC3E}">
        <p14:creationId xmlns:p14="http://schemas.microsoft.com/office/powerpoint/2010/main" val="337186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F538-1F1B-46D5-B833-9C4C549D06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Our improvement journey- the steps we took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85DDFD-09D0-4930-961E-66DC32E89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8726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4BC4309-E0ED-47B2-91F9-7EF147F71E2B}"/>
              </a:ext>
            </a:extLst>
          </p:cNvPr>
          <p:cNvSpPr txBox="1"/>
          <p:nvPr/>
        </p:nvSpPr>
        <p:spPr>
          <a:xfrm>
            <a:off x="1134319" y="2442257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0D4777-9250-4529-8F69-830771AF8B10}"/>
              </a:ext>
            </a:extLst>
          </p:cNvPr>
          <p:cNvSpPr txBox="1"/>
          <p:nvPr/>
        </p:nvSpPr>
        <p:spPr>
          <a:xfrm>
            <a:off x="3092369" y="2442257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77316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88B7-DDAE-4912-B435-E04044B051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One barrier that is bugging us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83F57-F963-4A36-8319-DEE5A342A4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What we have tried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C9F3BC-489C-43B6-85A6-6102D5DDB8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others could help us understand/ overcome the problem</a:t>
            </a:r>
          </a:p>
        </p:txBody>
      </p:sp>
    </p:spTree>
    <p:extLst>
      <p:ext uri="{BB962C8B-B14F-4D97-AF65-F5344CB8AC3E}">
        <p14:creationId xmlns:p14="http://schemas.microsoft.com/office/powerpoint/2010/main" val="250139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 of Unit </vt:lpstr>
      <vt:lpstr>Our purpose and our areas of work </vt:lpstr>
      <vt:lpstr>Our improvement journey- the steps we took</vt:lpstr>
      <vt:lpstr>One barrier that is bugging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Unit</dc:title>
  <dc:creator>Tricia Woodhead</dc:creator>
  <cp:lastModifiedBy>Matt Oultram</cp:lastModifiedBy>
  <cp:revision>3</cp:revision>
  <dcterms:created xsi:type="dcterms:W3CDTF">2018-04-10T10:48:05Z</dcterms:created>
  <dcterms:modified xsi:type="dcterms:W3CDTF">2020-10-13T04:41:39Z</dcterms:modified>
</cp:coreProperties>
</file>