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74F55-7382-42BD-BCCD-DDDB99893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C5E707-C79E-4FFF-AA9B-0D26AF3C3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24285-ACC0-4FF5-84AD-F7CC17FCF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9997-1D22-4764-B003-714A11DAD8C1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B6521-8E75-4EE5-B28C-44736D1A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161AD-9BEE-4FCD-ADA6-1BBFA40E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3535-A5AF-4048-9152-9C5CC9616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91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6A1A5-FA07-483C-B9DE-A53A368F5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81DE08-8B44-4318-992F-1A68B6F04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3640A-1922-435C-8BF2-26E5CDAE9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9997-1D22-4764-B003-714A11DAD8C1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05514-2061-4030-84A5-5E84766BF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8FB47-7FA1-4738-9F5E-826CB4D4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3535-A5AF-4048-9152-9C5CC9616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77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8A1392-D2A2-479A-ACAB-E485B249E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3F838-7C8B-4F4F-9913-3872D8816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7E33B-D6CA-40E5-8497-E27CBAD90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9997-1D22-4764-B003-714A11DAD8C1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BDB42-2DB8-4C1F-B2EE-4A52C34BC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A6033-8615-4643-8FE6-1C7B69A7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3535-A5AF-4048-9152-9C5CC9616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C3DA-D59C-43F4-887F-ABB3FA0D1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21931-097A-419F-B905-D31B87864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BC914-7288-49F7-96CF-788D014AC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9997-1D22-4764-B003-714A11DAD8C1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3BDE2-4E11-4FB3-9648-3562987B2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84D8A-4C4E-4155-9607-588528CE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3535-A5AF-4048-9152-9C5CC9616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33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B7E34-D11C-4F26-84BC-EB1D5054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1039B-BDCB-4248-8D07-C24E0A9E3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06F43-368A-4F0D-8CC1-DC540C771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9997-1D22-4764-B003-714A11DAD8C1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17BEE-B678-42A6-A251-3888886B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AAD29-3585-4217-AFB2-8F5EF201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3535-A5AF-4048-9152-9C5CC9616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82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77D3-8450-4D27-99CC-A6E7C680C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B5093-6E9F-47B0-99A8-D99B23D13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35253-ED0A-4AC6-871C-FE02D2F29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05B4A-3586-4818-8E44-B0401C29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9997-1D22-4764-B003-714A11DAD8C1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0E05D-DBD1-4C19-9115-021C6FF7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FF2CC-C24D-474C-82A0-00EDAC52A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3535-A5AF-4048-9152-9C5CC9616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2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742D8-10ED-48CF-A400-39DE3FBEF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3C951-2080-49A5-8F04-BE17FD182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176BA0-5744-40AC-B6E3-06487A236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2FBAD-4C46-4EB5-BCE4-2EBA0647A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63414B-1188-4719-8B67-4313A114B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CEBC08-E2C3-4BFD-BD0E-48DF0C4A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9997-1D22-4764-B003-714A11DAD8C1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775C0E-748D-4E7D-9E76-D1618A7C3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39DE4-45EB-4888-AD3B-A12AEA09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3535-A5AF-4048-9152-9C5CC9616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BFC5-5E0A-4CA5-973D-9B7A7B664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D72F1E-BF37-4154-8904-D37F5E01A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9997-1D22-4764-B003-714A11DAD8C1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C6DC4-438E-4455-A826-5F02C6FE2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EB0AC5-8E1F-4A95-85CD-D36061D71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3535-A5AF-4048-9152-9C5CC9616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99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E38467-B6EA-4006-AFB7-2F0BEF5F0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9997-1D22-4764-B003-714A11DAD8C1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7C26C-246E-48F2-91AF-5EB72B1BB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F9396-D22F-4C49-AA96-975C7912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3535-A5AF-4048-9152-9C5CC9616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8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4389C-F31D-4A81-9A6A-632C0E091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4E2FD-7C48-4E4A-A785-2C71207D6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3A13BC-83AB-49E1-B6DB-0884A6B01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E63B9-788E-4808-85B8-48AD98999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9997-1D22-4764-B003-714A11DAD8C1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EA393-FAAB-463C-9349-F7A60143B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D2169-240E-48E4-A4C1-A5162DDF3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3535-A5AF-4048-9152-9C5CC9616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21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4BB22-591C-4C7C-90BE-CF2AE1C5A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F14CC-1952-4595-A128-CD7BA8F98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4867D2-CCE4-4986-BD30-D8F50CFC4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471C4-380D-414A-8FA0-20F4C6A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09997-1D22-4764-B003-714A11DAD8C1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443E6-6192-4BB9-ABAF-74BD4D69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43A1F-03AC-42BC-AF49-2715C31F4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3535-A5AF-4048-9152-9C5CC9616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01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564C30-6BF1-48CF-B65D-846A600F7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6F8FB-875A-433C-889D-6C50CC33F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450A3-F0A8-4FFE-81AF-0E85DA174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09997-1D22-4764-B003-714A11DAD8C1}" type="datetimeFigureOut">
              <a:rPr lang="en-GB" smtClean="0"/>
              <a:t>09/08/2021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80D58-B84A-44E2-85B3-4AAA5E16E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AC0A7-34D3-4331-981B-A96514D81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03535-A5AF-4048-9152-9C5CC9616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6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5326" y="174403"/>
            <a:ext cx="292175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charset="0"/>
                <a:ea typeface="Arial" charset="0"/>
                <a:cs typeface="Arial" charset="0"/>
              </a:rPr>
              <a:t>Driver diagram</a:t>
            </a:r>
          </a:p>
        </p:txBody>
      </p:sp>
      <p:sp>
        <p:nvSpPr>
          <p:cNvPr id="6" name="Rectangle 5"/>
          <p:cNvSpPr/>
          <p:nvPr/>
        </p:nvSpPr>
        <p:spPr>
          <a:xfrm>
            <a:off x="551449" y="3277832"/>
            <a:ext cx="1620251" cy="74996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939" y="3378627"/>
            <a:ext cx="1498635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Key aim or outcome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1485" y="1746919"/>
            <a:ext cx="1933071" cy="51735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1485" y="1125163"/>
            <a:ext cx="1907709" cy="3488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Primary drivers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91198" y="1372937"/>
            <a:ext cx="2261935" cy="55746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9219" y="629809"/>
            <a:ext cx="2220531" cy="6052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Secondary drivers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99219" y="2102853"/>
            <a:ext cx="2261935" cy="55746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5356225" y="1654509"/>
            <a:ext cx="41709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372100" y="2362534"/>
            <a:ext cx="41709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72100" y="1625600"/>
            <a:ext cx="0" cy="765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965700" y="2003759"/>
            <a:ext cx="41709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077153" y="3455744"/>
            <a:ext cx="1933071" cy="51735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826866" y="3081762"/>
            <a:ext cx="2261935" cy="55746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834887" y="3811678"/>
            <a:ext cx="2261935" cy="55746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5391893" y="3363334"/>
            <a:ext cx="41709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407768" y="4071359"/>
            <a:ext cx="41709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07768" y="3334425"/>
            <a:ext cx="0" cy="765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001368" y="3712584"/>
            <a:ext cx="41709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096608" y="5148357"/>
            <a:ext cx="1933071" cy="51735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846321" y="4774375"/>
            <a:ext cx="2261935" cy="55746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854342" y="5504291"/>
            <a:ext cx="2261935" cy="55746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5411348" y="5055947"/>
            <a:ext cx="41709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400675" y="5763972"/>
            <a:ext cx="44364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27223" y="5027038"/>
            <a:ext cx="0" cy="7609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5020823" y="5405197"/>
            <a:ext cx="41709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645450" y="2017675"/>
            <a:ext cx="41709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6" idx="3"/>
          </p:cNvCxnSpPr>
          <p:nvPr/>
        </p:nvCxnSpPr>
        <p:spPr>
          <a:xfrm flipH="1" flipV="1">
            <a:off x="2171700" y="3652817"/>
            <a:ext cx="926176" cy="67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664568" y="1988833"/>
            <a:ext cx="0" cy="343089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2661730" y="5389930"/>
            <a:ext cx="41709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8615949" y="1525233"/>
            <a:ext cx="3106151" cy="50676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00539" y="874769"/>
            <a:ext cx="3121561" cy="3488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Activities or interventions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8628649" y="2198333"/>
            <a:ext cx="3106151" cy="50676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641349" y="2858733"/>
            <a:ext cx="3106151" cy="50676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654049" y="3531833"/>
            <a:ext cx="3106151" cy="50676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666749" y="4192233"/>
            <a:ext cx="3106151" cy="50676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679449" y="4865333"/>
            <a:ext cx="3106151" cy="50676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692149" y="5525733"/>
            <a:ext cx="3106151" cy="50676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 anchorCtr="0"/>
          <a:lstStyle/>
          <a:p>
            <a:endParaRPr lang="en-GB" sz="1600" b="1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542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Oultram</dc:creator>
  <cp:lastModifiedBy>Matt Oultram</cp:lastModifiedBy>
  <cp:revision>4</cp:revision>
  <dcterms:created xsi:type="dcterms:W3CDTF">2021-08-09T11:24:38Z</dcterms:created>
  <dcterms:modified xsi:type="dcterms:W3CDTF">2021-08-09T11:29:06Z</dcterms:modified>
</cp:coreProperties>
</file>